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Ma Liang paint a big wave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break the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sea more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the rich man see the wave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send the rich man to the golden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987745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rich man asked him to paint a boat. He got into the boat. Ma Liang painted a big wave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break the boat. People in the village never saw the rich man again.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可知，马良画浪是为了把船打翻。故选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8068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0280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5391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件排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序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the right order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rich man died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Liang painted a blue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Liang painted a golden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rich man stole the magic paintbrush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④③②①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④②③①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③②①④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4.eps" descr="id:21475006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3" y="846237"/>
            <a:ext cx="4824536" cy="61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7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rich man wanted the magic paintbrush so he stole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from Ma Liang.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可知，富人偷了马良的画笔；根据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rich man asked him to paint a golden mountain but Ma Liang painted a blue sea instead.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可知，马良画了一片碧海；根据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Liang painted the mountain but it was a long way across the sea.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可知，马良画了一座金山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728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got into the boat. Ma Liang painted a big wave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break the boat.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可知，富人死了。所以正确的顺序是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④②③①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91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断人物性格品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story, the word 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best describe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Liang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cool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4" name="中考新考法-8.eps" descr="id:21475006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86447" y="922592"/>
            <a:ext cx="6552728" cy="62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20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推理判断题。根据文章可知，富人让马良画金山，马良画了这座山，但它横跨大海很远。富人又让他画一艘船。他上了船后，马良画了一个大浪来击破船。所以可以看出马良很聪明。故选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431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8"/>
            <a:ext cx="11567000" cy="30288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13932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told Ma Liang he must paint a picture before he could leave.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个人告诉马良在他离开之前一定要画一幅画。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2342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180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76470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句是主从复合句。主句是省略了引导词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的宾语从句作宾补；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引导时间状语从句，意为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cleaned the floor before he went to work.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他上班之前清理了地板。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24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11485848" cy="14558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94803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94803"/>
            <a:ext cx="11485848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文主要讲述了神笔马良的故事。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340291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湖北咸宁通城期末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240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once lived a poor boy called Ma Liang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dreamed that an old man gave him a magic paintbrush that could bring paintings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told him that he must use it to help poor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23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Liang found the magic paintbrush on his desk when he woke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began to help people in the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painted a river so people could water their crops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庄稼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painted food for farmers and their families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rich man wanted the magic paintbrush so he stole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from Ma Liang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one of the rich man’s paintings came to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made him very angry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6342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Liang visited the rich man’s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told Ma Liang he must paint a picture before he could leave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rich man asked him to paint a golden mountain but Ma Liang painted a blue sea instead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made the rich man very angry and he shouted at Ma Liang to paint him the mountain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49266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Liang painted the mountain but it was a long way across the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rich man asked him to paint a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got into the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 Liang painted a big wave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break the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the village never saw the rich man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Liang lived a happy life and went on helping poor people with his magic paintbrush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300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gave Ma Liang the magic paintbrush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old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poor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farmer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rich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dreamed that an old man gave him a magic paintbrush that could bring paintings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life.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可知，一个老人给马良一支神奇的画笔。故选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25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Ma Liang paint to help people in the village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pic>
        <p:nvPicPr>
          <p:cNvPr id="4" name="中考新考法-4.eps" descr="id:21475006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933216"/>
            <a:ext cx="5040560" cy="642637"/>
          </a:xfrm>
          <a:prstGeom prst="rect">
            <a:avLst/>
          </a:prstGeom>
        </p:spPr>
      </p:pic>
      <p:pic>
        <p:nvPicPr>
          <p:cNvPr id="5" name="qx13.jpg" descr="id:21475006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8622" y="2780929"/>
            <a:ext cx="2045269" cy="1656183"/>
          </a:xfrm>
          <a:prstGeom prst="rect">
            <a:avLst/>
          </a:prstGeom>
        </p:spPr>
      </p:pic>
      <p:pic>
        <p:nvPicPr>
          <p:cNvPr id="6" name="qx14.jpg" descr="id:21475006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19205" y="2731206"/>
            <a:ext cx="2073166" cy="1656184"/>
          </a:xfrm>
          <a:prstGeom prst="rect">
            <a:avLst/>
          </a:prstGeom>
        </p:spPr>
      </p:pic>
      <p:pic>
        <p:nvPicPr>
          <p:cNvPr id="7" name="qx15.jpg" descr="id:214750067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390380" y="2708922"/>
            <a:ext cx="1949833" cy="1656184"/>
          </a:xfrm>
          <a:prstGeom prst="rect">
            <a:avLst/>
          </a:prstGeom>
        </p:spPr>
      </p:pic>
      <p:pic>
        <p:nvPicPr>
          <p:cNvPr id="8" name="gq2.jpg" descr="id:214750067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975526" y="2708922"/>
            <a:ext cx="2449038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25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painted a river so people could water their crops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庄稼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可知，马良为农民画了一条河，来帮助他们浇灌庄稼。故选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22768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746</Words>
  <Application>Microsoft Office PowerPoint</Application>
  <PresentationFormat>自定义</PresentationFormat>
  <Paragraphs>50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489</cp:revision>
  <dcterms:created xsi:type="dcterms:W3CDTF">2020-11-06T05:24:00Z</dcterms:created>
  <dcterms:modified xsi:type="dcterms:W3CDTF">2025-09-13T05:33:47Z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